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89" r:id="rId3"/>
    <p:sldId id="390" r:id="rId4"/>
    <p:sldId id="356" r:id="rId5"/>
    <p:sldId id="257" r:id="rId6"/>
    <p:sldId id="357" r:id="rId7"/>
    <p:sldId id="258" r:id="rId8"/>
    <p:sldId id="259" r:id="rId9"/>
    <p:sldId id="260" r:id="rId10"/>
    <p:sldId id="358" r:id="rId11"/>
    <p:sldId id="355" r:id="rId12"/>
    <p:sldId id="359" r:id="rId13"/>
    <p:sldId id="354" r:id="rId14"/>
    <p:sldId id="352" r:id="rId15"/>
    <p:sldId id="351" r:id="rId16"/>
    <p:sldId id="350" r:id="rId17"/>
    <p:sldId id="349" r:id="rId18"/>
    <p:sldId id="353" r:id="rId19"/>
    <p:sldId id="348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8" r:id="rId34"/>
    <p:sldId id="376" r:id="rId35"/>
    <p:sldId id="377" r:id="rId36"/>
    <p:sldId id="388" r:id="rId37"/>
    <p:sldId id="387" r:id="rId38"/>
    <p:sldId id="379" r:id="rId39"/>
    <p:sldId id="380" r:id="rId40"/>
    <p:sldId id="382" r:id="rId41"/>
    <p:sldId id="381" r:id="rId42"/>
    <p:sldId id="384" r:id="rId43"/>
    <p:sldId id="383" r:id="rId44"/>
    <p:sldId id="386" r:id="rId45"/>
    <p:sldId id="385" r:id="rId46"/>
    <p:sldId id="360" r:id="rId47"/>
    <p:sldId id="345" r:id="rId48"/>
    <p:sldId id="346" r:id="rId49"/>
    <p:sldId id="347" r:id="rId50"/>
    <p:sldId id="344" r:id="rId51"/>
    <p:sldId id="343" r:id="rId52"/>
    <p:sldId id="342" r:id="rId53"/>
    <p:sldId id="341" r:id="rId54"/>
    <p:sldId id="340" r:id="rId55"/>
    <p:sldId id="339" r:id="rId56"/>
    <p:sldId id="338" r:id="rId57"/>
    <p:sldId id="337" r:id="rId58"/>
    <p:sldId id="336" r:id="rId59"/>
    <p:sldId id="335" r:id="rId60"/>
    <p:sldId id="334" r:id="rId61"/>
    <p:sldId id="361" r:id="rId62"/>
    <p:sldId id="333" r:id="rId63"/>
    <p:sldId id="332" r:id="rId64"/>
    <p:sldId id="331" r:id="rId65"/>
    <p:sldId id="330" r:id="rId66"/>
    <p:sldId id="329" r:id="rId67"/>
    <p:sldId id="328" r:id="rId68"/>
    <p:sldId id="327" r:id="rId69"/>
    <p:sldId id="326" r:id="rId70"/>
    <p:sldId id="325" r:id="rId71"/>
    <p:sldId id="324" r:id="rId72"/>
    <p:sldId id="323" r:id="rId73"/>
    <p:sldId id="322" r:id="rId74"/>
    <p:sldId id="321" r:id="rId75"/>
    <p:sldId id="320" r:id="rId76"/>
    <p:sldId id="319" r:id="rId77"/>
    <p:sldId id="362" r:id="rId78"/>
    <p:sldId id="318" r:id="rId79"/>
    <p:sldId id="317" r:id="rId80"/>
    <p:sldId id="316" r:id="rId81"/>
    <p:sldId id="315" r:id="rId82"/>
    <p:sldId id="314" r:id="rId83"/>
    <p:sldId id="313" r:id="rId84"/>
    <p:sldId id="312" r:id="rId85"/>
    <p:sldId id="311" r:id="rId86"/>
    <p:sldId id="310" r:id="rId87"/>
    <p:sldId id="391" r:id="rId88"/>
    <p:sldId id="300" r:id="rId89"/>
    <p:sldId id="309" r:id="rId90"/>
    <p:sldId id="308" r:id="rId91"/>
    <p:sldId id="307" r:id="rId92"/>
    <p:sldId id="306" r:id="rId93"/>
    <p:sldId id="305" r:id="rId94"/>
    <p:sldId id="304" r:id="rId95"/>
    <p:sldId id="303" r:id="rId96"/>
    <p:sldId id="302" r:id="rId97"/>
    <p:sldId id="301" r:id="rId98"/>
    <p:sldId id="299" r:id="rId99"/>
    <p:sldId id="298" r:id="rId100"/>
    <p:sldId id="297" r:id="rId101"/>
    <p:sldId id="296" r:id="rId102"/>
    <p:sldId id="295" r:id="rId103"/>
    <p:sldId id="294" r:id="rId104"/>
    <p:sldId id="293" r:id="rId105"/>
    <p:sldId id="292" r:id="rId106"/>
    <p:sldId id="291" r:id="rId107"/>
    <p:sldId id="290" r:id="rId108"/>
    <p:sldId id="289" r:id="rId109"/>
    <p:sldId id="392" r:id="rId1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1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236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28674"/>
      </p:ext>
    </p:extLst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1452"/>
      </p:ext>
    </p:extLst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68945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8979225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66672"/>
      </p:ext>
    </p:extLst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26163"/>
      </p:ext>
    </p:extLst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15958"/>
      </p:ext>
    </p:extLst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48681"/>
      </p:ext>
    </p:extLst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65047"/>
      </p:ext>
    </p:extLst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8708"/>
      </p:ext>
    </p:extLst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B902CA3-7502-4F33-BF18-729E6B1D287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66C9D32-3977-4599-BE6A-04C0D85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0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40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58952"/>
            <a:ext cx="10673443" cy="2758948"/>
          </a:xfrm>
          <a:noFill/>
        </p:spPr>
        <p:txBody>
          <a:bodyPr>
            <a:normAutofit/>
          </a:bodyPr>
          <a:lstStyle/>
          <a:p>
            <a:r>
              <a:rPr lang="en-US" sz="6000" dirty="0"/>
              <a:t>Indian Creek Baptist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733292"/>
            <a:ext cx="9418320" cy="1691640"/>
          </a:xfrm>
        </p:spPr>
        <p:txBody>
          <a:bodyPr>
            <a:normAutofit/>
          </a:bodyPr>
          <a:lstStyle/>
          <a:p>
            <a:r>
              <a:rPr lang="en-US" sz="6000" dirty="0"/>
              <a:t>June 24, 1843- Present</a:t>
            </a:r>
          </a:p>
        </p:txBody>
      </p:sp>
      <p:pic>
        <p:nvPicPr>
          <p:cNvPr id="4" name="03 Thy Word">
            <a:hlinkClick r:id="" action="ppaction://media"/>
            <a:extLst>
              <a:ext uri="{FF2B5EF4-FFF2-40B4-BE49-F238E27FC236}">
                <a16:creationId xmlns:a16="http://schemas.microsoft.com/office/drawing/2014/main" id="{8CF811BF-FFEC-43DE-AE71-106779B78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335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26611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58952"/>
            <a:ext cx="10842171" cy="44353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 1901, members of ICBC started a church called </a:t>
            </a:r>
            <a:br>
              <a:rPr lang="en-US" dirty="0"/>
            </a:br>
            <a:r>
              <a:rPr lang="en-US" dirty="0"/>
              <a:t>The Hickman Chapel</a:t>
            </a:r>
          </a:p>
        </p:txBody>
      </p:sp>
    </p:spTree>
    <p:extLst>
      <p:ext uri="{BB962C8B-B14F-4D97-AF65-F5344CB8AC3E}">
        <p14:creationId xmlns:p14="http://schemas.microsoft.com/office/powerpoint/2010/main" val="3129031731"/>
      </p:ext>
    </p:extLst>
  </p:cSld>
  <p:clrMapOvr>
    <a:masterClrMapping/>
  </p:clrMapOvr>
  <p:transition advClick="0" advTm="5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9447"/>
            <a:ext cx="9657526" cy="68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5091"/>
      </p:ext>
    </p:extLst>
  </p:cSld>
  <p:clrMapOvr>
    <a:masterClrMapping/>
  </p:clrMapOvr>
  <p:transition advClick="0" advTm="5000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45238"/>
            <a:ext cx="9078917" cy="68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93520"/>
      </p:ext>
    </p:extLst>
  </p:cSld>
  <p:clrMapOvr>
    <a:masterClrMapping/>
  </p:clrMapOvr>
  <p:transition advClick="0" advTm="5000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6" y="195534"/>
            <a:ext cx="10662666" cy="66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39526"/>
      </p:ext>
    </p:extLst>
  </p:cSld>
  <p:clrMapOvr>
    <a:masterClrMapping/>
  </p:clrMapOvr>
  <p:transition advClick="0" advTm="5000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1" y="-18703"/>
            <a:ext cx="9171328" cy="68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30251"/>
      </p:ext>
    </p:extLst>
  </p:cSld>
  <p:clrMapOvr>
    <a:masterClrMapping/>
  </p:clrMapOvr>
  <p:transition advClick="0" advTm="5000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1" y="-10096"/>
            <a:ext cx="9157462" cy="68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66053"/>
      </p:ext>
    </p:extLst>
  </p:cSld>
  <p:clrMapOvr>
    <a:masterClrMapping/>
  </p:clrMapOvr>
  <p:transition advClick="0" advTm="5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9" y="-572"/>
            <a:ext cx="9144763" cy="68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27184"/>
      </p:ext>
    </p:extLst>
  </p:cSld>
  <p:clrMapOvr>
    <a:masterClrMapping/>
  </p:clrMapOvr>
  <p:transition advClick="0" advTm="5000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" y="151492"/>
            <a:ext cx="11254915" cy="670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24025"/>
      </p:ext>
    </p:extLst>
  </p:cSld>
  <p:clrMapOvr>
    <a:masterClrMapping/>
  </p:clrMapOvr>
  <p:transition advClick="0" advTm="5000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-7412"/>
            <a:ext cx="9182100" cy="68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12704"/>
      </p:ext>
    </p:extLst>
  </p:cSld>
  <p:clrMapOvr>
    <a:masterClrMapping/>
  </p:clrMapOvr>
  <p:transition advClick="0" advTm="500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312"/>
            <a:ext cx="11302831" cy="54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7589"/>
      </p:ext>
    </p:extLst>
  </p:cSld>
  <p:clrMapOvr>
    <a:masterClrMapping/>
  </p:clrMapOvr>
  <p:transition advClick="0" advTm="500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1" y="2932467"/>
            <a:ext cx="10785929" cy="2530348"/>
          </a:xfrm>
        </p:spPr>
        <p:txBody>
          <a:bodyPr>
            <a:noAutofit/>
          </a:bodyPr>
          <a:lstStyle/>
          <a:p>
            <a:r>
              <a:rPr lang="en-US" sz="8000" dirty="0"/>
              <a:t>May the Lord continue to use us as His light to the mountain until He returns</a:t>
            </a:r>
          </a:p>
        </p:txBody>
      </p:sp>
    </p:spTree>
    <p:extLst>
      <p:ext uri="{BB962C8B-B14F-4D97-AF65-F5344CB8AC3E}">
        <p14:creationId xmlns:p14="http://schemas.microsoft.com/office/powerpoint/2010/main" val="2217149004"/>
      </p:ext>
    </p:extLst>
  </p:cSld>
  <p:clrMapOvr>
    <a:masterClrMapping/>
  </p:clrMapOvr>
  <p:transition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" y="1391668"/>
            <a:ext cx="11010900" cy="52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3419"/>
      </p:ext>
    </p:extLst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186" y="758952"/>
            <a:ext cx="10793185" cy="443534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Indian Creek Baptist Church</a:t>
            </a:r>
            <a:br>
              <a:rPr lang="en-US" dirty="0"/>
            </a:br>
            <a:br>
              <a:rPr lang="en-US" dirty="0"/>
            </a:br>
            <a:r>
              <a:rPr lang="en-US" sz="6600" dirty="0"/>
              <a:t>1870-1979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466975"/>
      </p:ext>
    </p:extLst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012053"/>
            <a:ext cx="8432800" cy="56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8604"/>
      </p:ext>
    </p:extLst>
  </p:cSld>
  <p:clrMapOvr>
    <a:masterClrMapping/>
  </p:clrMapOvr>
  <p:transition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8" y="117841"/>
            <a:ext cx="10739484" cy="66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61510"/>
      </p:ext>
    </p:extLst>
  </p:cSld>
  <p:clrMapOvr>
    <a:masterClrMapping/>
  </p:clrMapOvr>
  <p:transition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5" y="1112068"/>
            <a:ext cx="10547317" cy="56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35195"/>
      </p:ext>
    </p:extLst>
  </p:cSld>
  <p:clrMapOvr>
    <a:masterClrMapping/>
  </p:clrMapOvr>
  <p:transition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1" y="1214606"/>
            <a:ext cx="11041112" cy="56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58757"/>
      </p:ext>
    </p:extLst>
  </p:cSld>
  <p:clrMapOvr>
    <a:masterClrMapping/>
  </p:clrMapOvr>
  <p:transition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1" y="349956"/>
            <a:ext cx="10512148" cy="640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56969"/>
      </p:ext>
    </p:extLst>
  </p:cSld>
  <p:clrMapOvr>
    <a:masterClrMapping/>
  </p:clrMapOvr>
  <p:transition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97934"/>
            <a:ext cx="9201150" cy="66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83391"/>
      </p:ext>
    </p:extLst>
  </p:cSld>
  <p:clrMapOvr>
    <a:masterClrMapping/>
  </p:clrMapOvr>
  <p:transition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8" y="1399077"/>
            <a:ext cx="11082722" cy="40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26249"/>
      </p:ext>
    </p:extLst>
  </p:cSld>
  <p:clrMapOvr>
    <a:masterClrMapping/>
  </p:clrMapOvr>
  <p:transition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" y="317500"/>
            <a:ext cx="10778671" cy="6540500"/>
          </a:xfrm>
        </p:spPr>
        <p:txBody>
          <a:bodyPr>
            <a:normAutofit/>
          </a:bodyPr>
          <a:lstStyle/>
          <a:p>
            <a:r>
              <a:rPr lang="en-US" sz="6000" dirty="0"/>
              <a:t>Our purpose is to be God’s light to the mountain by preaching the Gospel, winning souls to Christ, making disciples, and ministering to the whole person through missionary outreach</a:t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48919352"/>
      </p:ext>
    </p:extLst>
  </p:cSld>
  <p:clrMapOvr>
    <a:masterClrMapping/>
  </p:clrMapOvr>
  <p:transition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0698843" cy="253034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Indian Creek Baptist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568701"/>
            <a:ext cx="10635343" cy="288543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1970- Present</a:t>
            </a:r>
          </a:p>
        </p:txBody>
      </p:sp>
    </p:spTree>
    <p:extLst>
      <p:ext uri="{BB962C8B-B14F-4D97-AF65-F5344CB8AC3E}">
        <p14:creationId xmlns:p14="http://schemas.microsoft.com/office/powerpoint/2010/main" val="3824198010"/>
      </p:ext>
    </p:extLst>
  </p:cSld>
  <p:clrMapOvr>
    <a:masterClrMapping/>
  </p:clrMapOvr>
  <p:transition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4" y="922977"/>
            <a:ext cx="10930526" cy="501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83619"/>
      </p:ext>
    </p:extLst>
  </p:cSld>
  <p:clrMapOvr>
    <a:masterClrMapping/>
  </p:clrMapOvr>
  <p:transition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238647" cy="67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9630"/>
      </p:ext>
    </p:extLst>
  </p:cSld>
  <p:clrMapOvr>
    <a:masterClrMapping/>
  </p:clrMapOvr>
  <p:transition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52208"/>
            <a:ext cx="10102850" cy="63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88441"/>
      </p:ext>
    </p:extLst>
  </p:cSld>
  <p:clrMapOvr>
    <a:masterClrMapping/>
  </p:clrMapOvr>
  <p:transition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518"/>
            <a:ext cx="9129283" cy="68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35540"/>
      </p:ext>
    </p:extLst>
  </p:cSld>
  <p:clrMapOvr>
    <a:masterClrMapping/>
  </p:clrMapOvr>
  <p:transition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0698843" cy="25303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/>
              <a:t>Indian Creek Baptist Church</a:t>
            </a:r>
            <a:br>
              <a:rPr lang="en-US" sz="6600" dirty="0"/>
            </a:br>
            <a:r>
              <a:rPr lang="en-US" sz="6600" dirty="0"/>
              <a:t>Addition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568701"/>
            <a:ext cx="10635343" cy="288543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Built in 1999</a:t>
            </a:r>
          </a:p>
        </p:txBody>
      </p:sp>
    </p:spTree>
    <p:extLst>
      <p:ext uri="{BB962C8B-B14F-4D97-AF65-F5344CB8AC3E}">
        <p14:creationId xmlns:p14="http://schemas.microsoft.com/office/powerpoint/2010/main" val="3687602936"/>
      </p:ext>
    </p:extLst>
  </p:cSld>
  <p:clrMapOvr>
    <a:masterClrMapping/>
  </p:clrMapOvr>
  <p:transition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95329"/>
            <a:ext cx="11010516" cy="64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8506"/>
      </p:ext>
    </p:extLst>
  </p:cSld>
  <p:clrMapOvr>
    <a:masterClrMapping/>
  </p:clrMapOvr>
  <p:transition advClick="0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77270"/>
            <a:ext cx="10426700" cy="653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43010"/>
      </p:ext>
    </p:extLst>
  </p:cSld>
  <p:clrMapOvr>
    <a:masterClrMapping/>
  </p:clrMapOvr>
  <p:transition advClick="0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33407"/>
            <a:ext cx="10891285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17232"/>
      </p:ext>
    </p:extLst>
  </p:cSld>
  <p:clrMapOvr>
    <a:masterClrMapping/>
  </p:clrMapOvr>
  <p:transition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1" y="33407"/>
            <a:ext cx="10448960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9569"/>
      </p:ext>
    </p:extLst>
  </p:cSld>
  <p:clrMapOvr>
    <a:masterClrMapping/>
  </p:clrMapOvr>
  <p:transition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" y="317500"/>
            <a:ext cx="10778671" cy="6540500"/>
          </a:xfrm>
        </p:spPr>
        <p:txBody>
          <a:bodyPr>
            <a:normAutofit/>
          </a:bodyPr>
          <a:lstStyle/>
          <a:p>
            <a:r>
              <a:rPr lang="en-US" sz="6000" dirty="0"/>
              <a:t>These pictures are the story of God’s work through our humble church over the past 175 years.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May He receive all the glory</a:t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61451482"/>
      </p:ext>
    </p:extLst>
  </p:cSld>
  <p:clrMapOvr>
    <a:masterClrMapping/>
  </p:clrMapOvr>
  <p:transition advClick="0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4" y="33407"/>
            <a:ext cx="10553255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61640"/>
      </p:ext>
    </p:extLst>
  </p:cSld>
  <p:clrMapOvr>
    <a:masterClrMapping/>
  </p:clrMapOvr>
  <p:transition advClick="0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9" y="33407"/>
            <a:ext cx="10825185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10879"/>
      </p:ext>
    </p:extLst>
  </p:cSld>
  <p:clrMapOvr>
    <a:masterClrMapping/>
  </p:clrMapOvr>
  <p:transition advClick="0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0715171" cy="253034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Indian Creek Baptist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200401"/>
            <a:ext cx="10651671" cy="325374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Bell Tower</a:t>
            </a:r>
          </a:p>
          <a:p>
            <a:pPr algn="ctr"/>
            <a:r>
              <a:rPr lang="en-US" sz="6600" b="1" dirty="0"/>
              <a:t>In honor of those who have served</a:t>
            </a:r>
          </a:p>
        </p:txBody>
      </p:sp>
    </p:spTree>
    <p:extLst>
      <p:ext uri="{BB962C8B-B14F-4D97-AF65-F5344CB8AC3E}">
        <p14:creationId xmlns:p14="http://schemas.microsoft.com/office/powerpoint/2010/main" val="272592183"/>
      </p:ext>
    </p:extLst>
  </p:cSld>
  <p:clrMapOvr>
    <a:masterClrMapping/>
  </p:clrMapOvr>
  <p:transition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530" y="758952"/>
            <a:ext cx="10809514" cy="4435348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May we always be a church that honors those who have fought for our liberty</a:t>
            </a:r>
          </a:p>
        </p:txBody>
      </p:sp>
    </p:spTree>
    <p:extLst>
      <p:ext uri="{BB962C8B-B14F-4D97-AF65-F5344CB8AC3E}">
        <p14:creationId xmlns:p14="http://schemas.microsoft.com/office/powerpoint/2010/main" val="3546054881"/>
      </p:ext>
    </p:extLst>
  </p:cSld>
  <p:clrMapOvr>
    <a:masterClrMapping/>
  </p:clrMapOvr>
  <p:transition advClick="0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9" y="2561388"/>
            <a:ext cx="11117551" cy="41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4326"/>
      </p:ext>
    </p:extLst>
  </p:cSld>
  <p:clrMapOvr>
    <a:masterClrMapping/>
  </p:clrMapOvr>
  <p:transition advClick="0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94" y="33407"/>
            <a:ext cx="5035495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69041"/>
      </p:ext>
    </p:extLst>
  </p:cSld>
  <p:clrMapOvr>
    <a:masterClrMapping/>
  </p:clrMapOvr>
  <p:transition advClick="0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0731500" cy="171754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Significant documents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200401"/>
            <a:ext cx="10668000" cy="325374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In honor of Rev. Maleski</a:t>
            </a:r>
          </a:p>
          <a:p>
            <a:pPr algn="ctr"/>
            <a:r>
              <a:rPr lang="en-US" sz="6600" b="1" dirty="0"/>
              <a:t>1949-2017</a:t>
            </a:r>
          </a:p>
        </p:txBody>
      </p:sp>
    </p:spTree>
    <p:extLst>
      <p:ext uri="{BB962C8B-B14F-4D97-AF65-F5344CB8AC3E}">
        <p14:creationId xmlns:p14="http://schemas.microsoft.com/office/powerpoint/2010/main" val="3445023006"/>
      </p:ext>
    </p:extLst>
  </p:cSld>
  <p:clrMapOvr>
    <a:masterClrMapping/>
  </p:clrMapOvr>
  <p:transition advClick="0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91951"/>
            <a:ext cx="8877300" cy="68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51594"/>
      </p:ext>
    </p:extLst>
  </p:cSld>
  <p:clrMapOvr>
    <a:masterClrMapping/>
  </p:clrMapOvr>
  <p:transition advClick="0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86" y="33407"/>
            <a:ext cx="4341110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364"/>
      </p:ext>
    </p:extLst>
  </p:cSld>
  <p:clrMapOvr>
    <a:masterClrMapping/>
  </p:clrMapOvr>
  <p:transition advClick="0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2210"/>
            <a:ext cx="7467600" cy="67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47581"/>
      </p:ext>
    </p:extLst>
  </p:cSld>
  <p:clrMapOvr>
    <a:masterClrMapping/>
  </p:clrMapOvr>
  <p:transition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1404600" cy="2530348"/>
          </a:xfrm>
        </p:spPr>
        <p:txBody>
          <a:bodyPr>
            <a:normAutofit/>
          </a:bodyPr>
          <a:lstStyle/>
          <a:p>
            <a:r>
              <a:rPr lang="en-US" sz="9600" dirty="0"/>
              <a:t>The Jersey Church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923792"/>
            <a:ext cx="10896600" cy="2530348"/>
          </a:xfrm>
        </p:spPr>
        <p:txBody>
          <a:bodyPr>
            <a:normAutofit/>
          </a:bodyPr>
          <a:lstStyle/>
          <a:p>
            <a:r>
              <a:rPr lang="en-US" sz="5400" b="1" dirty="0"/>
              <a:t>Sent out a church planting team to Indian Creek in 1798</a:t>
            </a:r>
          </a:p>
        </p:txBody>
      </p:sp>
    </p:spTree>
    <p:extLst>
      <p:ext uri="{BB962C8B-B14F-4D97-AF65-F5344CB8AC3E}">
        <p14:creationId xmlns:p14="http://schemas.microsoft.com/office/powerpoint/2010/main" val="2444775593"/>
      </p:ext>
    </p:extLst>
  </p:cSld>
  <p:clrMapOvr>
    <a:masterClrMapping/>
  </p:clrMapOvr>
  <p:transition advClick="0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34" y="33407"/>
            <a:ext cx="4494015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04041"/>
      </p:ext>
    </p:extLst>
  </p:cSld>
  <p:clrMapOvr>
    <a:masterClrMapping/>
  </p:clrMapOvr>
  <p:transition advClick="0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48" y="33407"/>
            <a:ext cx="4476586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15913"/>
      </p:ext>
    </p:extLst>
  </p:cSld>
  <p:clrMapOvr>
    <a:masterClrMapping/>
  </p:clrMapOvr>
  <p:transition advClick="0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13" y="33407"/>
            <a:ext cx="4527456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0196"/>
      </p:ext>
    </p:extLst>
  </p:cSld>
  <p:clrMapOvr>
    <a:masterClrMapping/>
  </p:clrMapOvr>
  <p:transition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12" y="33407"/>
            <a:ext cx="4430658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4423"/>
      </p:ext>
    </p:extLst>
  </p:cSld>
  <p:clrMapOvr>
    <a:masterClrMapping/>
  </p:clrMapOvr>
  <p:transition advClick="0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91" y="33407"/>
            <a:ext cx="4398100" cy="67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25235"/>
      </p:ext>
    </p:extLst>
  </p:cSld>
  <p:clrMapOvr>
    <a:masterClrMapping/>
  </p:clrMapOvr>
  <p:transition advClick="0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57525"/>
            <a:ext cx="6299200" cy="67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3216"/>
      </p:ext>
    </p:extLst>
  </p:cSld>
  <p:clrMapOvr>
    <a:masterClrMapping/>
  </p:clrMapOvr>
  <p:transition advClick="0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0715171" cy="25303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/>
              <a:t>The people of </a:t>
            </a:r>
            <a:br>
              <a:rPr lang="en-US" sz="6600" dirty="0"/>
            </a:br>
            <a:r>
              <a:rPr lang="en-US" sz="6600" dirty="0"/>
              <a:t>Indian Creek Baptist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568701"/>
            <a:ext cx="10651671" cy="288543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1843-1950</a:t>
            </a:r>
          </a:p>
        </p:txBody>
      </p:sp>
    </p:spTree>
    <p:extLst>
      <p:ext uri="{BB962C8B-B14F-4D97-AF65-F5344CB8AC3E}">
        <p14:creationId xmlns:p14="http://schemas.microsoft.com/office/powerpoint/2010/main" val="1202988290"/>
      </p:ext>
    </p:extLst>
  </p:cSld>
  <p:clrMapOvr>
    <a:masterClrMapping/>
  </p:clrMapOvr>
  <p:transition advClick="0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662"/>
            <a:ext cx="11303000" cy="59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70694"/>
      </p:ext>
    </p:extLst>
  </p:cSld>
  <p:clrMapOvr>
    <a:masterClrMapping/>
  </p:clrMapOvr>
  <p:transition advClick="0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528"/>
            <a:ext cx="11264900" cy="55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79899"/>
      </p:ext>
    </p:extLst>
  </p:cSld>
  <p:clrMapOvr>
    <a:masterClrMapping/>
  </p:clrMapOvr>
  <p:transition advClick="0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61258"/>
            <a:ext cx="10490200" cy="62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5808"/>
      </p:ext>
    </p:extLst>
  </p:cSld>
  <p:clrMapOvr>
    <a:masterClrMapping/>
  </p:clrMapOvr>
  <p:transition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0" y="151256"/>
            <a:ext cx="5181600" cy="67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93732"/>
      </p:ext>
    </p:extLst>
  </p:cSld>
  <p:clrMapOvr>
    <a:masterClrMapping/>
  </p:clrMapOvr>
  <p:transition advClick="0"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787"/>
            <a:ext cx="11277600" cy="63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01689"/>
      </p:ext>
    </p:extLst>
  </p:cSld>
  <p:clrMapOvr>
    <a:masterClrMapping/>
  </p:clrMapOvr>
  <p:transition advClick="0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3093"/>
            <a:ext cx="9558854" cy="67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84493"/>
      </p:ext>
    </p:extLst>
  </p:cSld>
  <p:clrMapOvr>
    <a:masterClrMapping/>
  </p:clrMapOvr>
  <p:transition advClick="0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878"/>
            <a:ext cx="11252200" cy="5053122"/>
          </a:xfrm>
          <a:prstGeom prst="rect">
            <a:avLst/>
          </a:prstGeom>
        </p:spPr>
      </p:pic>
      <p:pic>
        <p:nvPicPr>
          <p:cNvPr id="2" name="14 Holy, Holy, Holy">
            <a:hlinkClick r:id="" action="ppaction://media"/>
            <a:extLst>
              <a:ext uri="{FF2B5EF4-FFF2-40B4-BE49-F238E27FC236}">
                <a16:creationId xmlns:a16="http://schemas.microsoft.com/office/drawing/2014/main" id="{CD4E9665-F81D-496D-A6CC-616531456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85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5350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69" y="83713"/>
            <a:ext cx="3666462" cy="66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5571"/>
      </p:ext>
    </p:extLst>
  </p:cSld>
  <p:clrMapOvr>
    <a:masterClrMapping/>
  </p:clrMapOvr>
  <p:transition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16" y="42460"/>
            <a:ext cx="8049167" cy="67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45326"/>
      </p:ext>
    </p:extLst>
  </p:cSld>
  <p:clrMapOvr>
    <a:masterClrMapping/>
  </p:clrMapOvr>
  <p:transition advClick="0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84" y="56156"/>
            <a:ext cx="7096431" cy="67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85390"/>
      </p:ext>
    </p:extLst>
  </p:cSld>
  <p:clrMapOvr>
    <a:masterClrMapping/>
  </p:clrMapOvr>
  <p:transition advClick="0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77" y="317371"/>
            <a:ext cx="9491446" cy="62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94620"/>
      </p:ext>
    </p:extLst>
  </p:cSld>
  <p:clrMapOvr>
    <a:masterClrMapping/>
  </p:clrMapOvr>
  <p:transition advClick="0" advTm="5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637"/>
            <a:ext cx="6400800" cy="67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33648"/>
      </p:ext>
    </p:extLst>
  </p:cSld>
  <p:clrMapOvr>
    <a:masterClrMapping/>
  </p:clrMapOvr>
  <p:transition advClick="0" advTm="5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37" y="393614"/>
            <a:ext cx="9266326" cy="63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5355"/>
      </p:ext>
    </p:extLst>
  </p:cSld>
  <p:clrMapOvr>
    <a:masterClrMapping/>
  </p:clrMapOvr>
  <p:transition advClick="0" advTm="5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19" y="75731"/>
            <a:ext cx="7577962" cy="67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13347"/>
      </p:ext>
    </p:extLst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0698843" cy="2530348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Indian Creek Baptist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568701"/>
            <a:ext cx="10896600" cy="288543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1843-1870</a:t>
            </a:r>
          </a:p>
        </p:txBody>
      </p:sp>
    </p:spTree>
    <p:extLst>
      <p:ext uri="{BB962C8B-B14F-4D97-AF65-F5344CB8AC3E}">
        <p14:creationId xmlns:p14="http://schemas.microsoft.com/office/powerpoint/2010/main" val="67692979"/>
      </p:ext>
    </p:extLst>
  </p:cSld>
  <p:clrMapOvr>
    <a:masterClrMapping/>
  </p:clrMapOvr>
  <p:transition advClick="0"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82815"/>
            <a:ext cx="8559800" cy="66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3025"/>
      </p:ext>
    </p:extLst>
  </p:cSld>
  <p:clrMapOvr>
    <a:masterClrMapping/>
  </p:clrMapOvr>
  <p:transition advClick="0" advTm="5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0698843" cy="25303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/>
              <a:t>The people of </a:t>
            </a:r>
            <a:br>
              <a:rPr lang="en-US" sz="6600" dirty="0"/>
            </a:br>
            <a:r>
              <a:rPr lang="en-US" sz="6600" dirty="0"/>
              <a:t>Indian Creek Baptist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568701"/>
            <a:ext cx="10635343" cy="288543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1951- the early 80’s</a:t>
            </a:r>
          </a:p>
        </p:txBody>
      </p:sp>
    </p:spTree>
    <p:extLst>
      <p:ext uri="{BB962C8B-B14F-4D97-AF65-F5344CB8AC3E}">
        <p14:creationId xmlns:p14="http://schemas.microsoft.com/office/powerpoint/2010/main" val="3148651867"/>
      </p:ext>
    </p:extLst>
  </p:cSld>
  <p:clrMapOvr>
    <a:masterClrMapping/>
  </p:clrMapOvr>
  <p:transition advClick="0" advTm="5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69" y="157600"/>
            <a:ext cx="10157861" cy="654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5218"/>
      </p:ext>
    </p:extLst>
  </p:cSld>
  <p:clrMapOvr>
    <a:masterClrMapping/>
  </p:clrMapOvr>
  <p:transition advClick="0" advTm="5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07" y="151256"/>
            <a:ext cx="4722986" cy="67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20457"/>
      </p:ext>
    </p:extLst>
  </p:cSld>
  <p:clrMapOvr>
    <a:masterClrMapping/>
  </p:clrMapOvr>
  <p:transition advClick="0" advTm="5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0" y="97010"/>
            <a:ext cx="10569480" cy="66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3196"/>
      </p:ext>
    </p:extLst>
  </p:cSld>
  <p:clrMapOvr>
    <a:masterClrMapping/>
  </p:clrMapOvr>
  <p:transition advClick="0" advTm="5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0" y="268368"/>
            <a:ext cx="10662893" cy="632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40250"/>
      </p:ext>
    </p:extLst>
  </p:cSld>
  <p:clrMapOvr>
    <a:masterClrMapping/>
  </p:clrMapOvr>
  <p:transition advClick="0" advTm="5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223074"/>
            <a:ext cx="10109200" cy="64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60679"/>
      </p:ext>
    </p:extLst>
  </p:cSld>
  <p:clrMapOvr>
    <a:masterClrMapping/>
  </p:clrMapOvr>
  <p:transition advClick="0" advTm="5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69466"/>
            <a:ext cx="9512300" cy="67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375"/>
      </p:ext>
    </p:extLst>
  </p:cSld>
  <p:clrMapOvr>
    <a:masterClrMapping/>
  </p:clrMapOvr>
  <p:transition advClick="0" advTm="5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8831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12578"/>
      </p:ext>
    </p:extLst>
  </p:cSld>
  <p:clrMapOvr>
    <a:masterClrMapping/>
  </p:clrMapOvr>
  <p:transition advClick="0" advTm="5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57"/>
            <a:ext cx="8991600" cy="662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9407"/>
      </p:ext>
    </p:extLst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176"/>
            <a:ext cx="11330300" cy="60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5187"/>
      </p:ext>
    </p:extLst>
  </p:cSld>
  <p:clrMapOvr>
    <a:masterClrMapping/>
  </p:clrMapOvr>
  <p:transition advClick="0" advTm="5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71100" cy="68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6023"/>
      </p:ext>
    </p:extLst>
  </p:cSld>
  <p:clrMapOvr>
    <a:masterClrMapping/>
  </p:clrMapOvr>
  <p:transition advClick="0" advTm="5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83691"/>
            <a:ext cx="10806868" cy="66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53364"/>
      </p:ext>
    </p:extLst>
  </p:cSld>
  <p:clrMapOvr>
    <a:masterClrMapping/>
  </p:clrMapOvr>
  <p:transition advClick="0" advTm="5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9" y="64664"/>
            <a:ext cx="10709295" cy="67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79484"/>
      </p:ext>
    </p:extLst>
  </p:cSld>
  <p:clrMapOvr>
    <a:masterClrMapping/>
  </p:clrMapOvr>
  <p:transition advClick="0" advTm="5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18" y="49166"/>
            <a:ext cx="6044764" cy="67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71130"/>
      </p:ext>
    </p:extLst>
  </p:cSld>
  <p:clrMapOvr>
    <a:masterClrMapping/>
  </p:clrMapOvr>
  <p:transition advClick="0" advTm="5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87" y="30482"/>
            <a:ext cx="7562426" cy="68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6072"/>
      </p:ext>
    </p:extLst>
  </p:cSld>
  <p:clrMapOvr>
    <a:masterClrMapping/>
  </p:clrMapOvr>
  <p:transition advClick="0" advTm="5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06" y="0"/>
            <a:ext cx="7416387" cy="67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93221"/>
      </p:ext>
    </p:extLst>
  </p:cSld>
  <p:clrMapOvr>
    <a:masterClrMapping/>
  </p:clrMapOvr>
  <p:transition advClick="0" advTm="5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1" y="0"/>
            <a:ext cx="9110458" cy="68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4107"/>
      </p:ext>
    </p:extLst>
  </p:cSld>
  <p:clrMapOvr>
    <a:masterClrMapping/>
  </p:clrMapOvr>
  <p:transition advClick="0" advTm="5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758952"/>
            <a:ext cx="10698843" cy="25303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/>
              <a:t>The people of </a:t>
            </a:r>
            <a:br>
              <a:rPr lang="en-US" sz="6600" dirty="0"/>
            </a:br>
            <a:r>
              <a:rPr lang="en-US" sz="6600" dirty="0"/>
              <a:t>Indian Creek Baptist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3F6A9-8668-44D5-8496-AEC7FEC1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3568701"/>
            <a:ext cx="10635343" cy="288543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6600" b="1" dirty="0"/>
              <a:t>The early 80’s </a:t>
            </a:r>
          </a:p>
          <a:p>
            <a:pPr algn="ctr"/>
            <a:r>
              <a:rPr lang="en-US" sz="6600" b="1" dirty="0"/>
              <a:t>– </a:t>
            </a:r>
          </a:p>
          <a:p>
            <a:pPr algn="ctr"/>
            <a:r>
              <a:rPr lang="en-US" sz="6600" b="1" dirty="0"/>
              <a:t>The present</a:t>
            </a:r>
          </a:p>
        </p:txBody>
      </p:sp>
    </p:spTree>
    <p:extLst>
      <p:ext uri="{BB962C8B-B14F-4D97-AF65-F5344CB8AC3E}">
        <p14:creationId xmlns:p14="http://schemas.microsoft.com/office/powerpoint/2010/main" val="1029664725"/>
      </p:ext>
    </p:extLst>
  </p:cSld>
  <p:clrMapOvr>
    <a:masterClrMapping/>
  </p:clrMapOvr>
  <p:transition advClick="0" advTm="5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65" y="81861"/>
            <a:ext cx="9286269" cy="6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71329"/>
      </p:ext>
    </p:extLst>
  </p:cSld>
  <p:clrMapOvr>
    <a:masterClrMapping/>
  </p:clrMapOvr>
  <p:transition advClick="0" advTm="5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79" y="75628"/>
            <a:ext cx="5006442" cy="67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2882"/>
      </p:ext>
    </p:extLst>
  </p:cSld>
  <p:clrMapOvr>
    <a:masterClrMapping/>
  </p:clrMapOvr>
  <p:transition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76409"/>
            <a:ext cx="5181600" cy="64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3112"/>
      </p:ext>
    </p:extLst>
  </p:cSld>
  <p:clrMapOvr>
    <a:masterClrMapping/>
  </p:clrMapOvr>
  <p:transition advClick="0" advTm="5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137905"/>
            <a:ext cx="9994900" cy="67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28"/>
      </p:ext>
    </p:extLst>
  </p:cSld>
  <p:clrMapOvr>
    <a:masterClrMapping/>
  </p:clrMapOvr>
  <p:transition advClick="0" advTm="5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73" y="151256"/>
            <a:ext cx="4492253" cy="67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6590"/>
      </p:ext>
    </p:extLst>
  </p:cSld>
  <p:clrMapOvr>
    <a:masterClrMapping/>
  </p:clrMapOvr>
  <p:transition advClick="0" advTm="5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67057"/>
            <a:ext cx="9728200" cy="65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816"/>
      </p:ext>
    </p:extLst>
  </p:cSld>
  <p:clrMapOvr>
    <a:masterClrMapping/>
  </p:clrMapOvr>
  <p:transition advClick="0" advTm="5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40" y="170506"/>
            <a:ext cx="10070120" cy="65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8248"/>
      </p:ext>
    </p:extLst>
  </p:cSld>
  <p:clrMapOvr>
    <a:masterClrMapping/>
  </p:clrMapOvr>
  <p:transition advClick="0" advTm="500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182374"/>
            <a:ext cx="9436100" cy="64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03824"/>
      </p:ext>
    </p:extLst>
  </p:cSld>
  <p:clrMapOvr>
    <a:masterClrMapping/>
  </p:clrMapOvr>
  <p:transition advClick="0" advTm="500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1600"/>
            <a:ext cx="9144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3402"/>
      </p:ext>
    </p:extLst>
  </p:cSld>
  <p:clrMapOvr>
    <a:masterClrMapping/>
  </p:clrMapOvr>
  <p:transition advClick="0" advTm="500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67754"/>
            <a:ext cx="10645632" cy="60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75761"/>
      </p:ext>
    </p:extLst>
  </p:cSld>
  <p:clrMapOvr>
    <a:masterClrMapping/>
  </p:clrMapOvr>
  <p:transition advClick="0" advTm="5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CBB-AA60-4D86-BDC3-D8C8DE8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871" y="1983595"/>
            <a:ext cx="10715171" cy="2530348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Vacation Bible School</a:t>
            </a:r>
          </a:p>
        </p:txBody>
      </p:sp>
    </p:spTree>
    <p:extLst>
      <p:ext uri="{BB962C8B-B14F-4D97-AF65-F5344CB8AC3E}">
        <p14:creationId xmlns:p14="http://schemas.microsoft.com/office/powerpoint/2010/main" val="1335937852"/>
      </p:ext>
    </p:extLst>
  </p:cSld>
  <p:clrMapOvr>
    <a:masterClrMapping/>
  </p:clrMapOvr>
  <p:transition advClick="0" advTm="5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3" y="0"/>
            <a:ext cx="10161187" cy="68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5553"/>
      </p:ext>
    </p:extLst>
  </p:cSld>
  <p:clrMapOvr>
    <a:masterClrMapping/>
  </p:clrMapOvr>
  <p:transition advClick="0" advTm="5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73165"/>
            <a:ext cx="10806318" cy="679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41125"/>
      </p:ext>
    </p:extLst>
  </p:cSld>
  <p:clrMapOvr>
    <a:masterClrMapping/>
  </p:clrMapOvr>
  <p:transition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31" y="151256"/>
            <a:ext cx="4201537" cy="67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39639"/>
      </p:ext>
    </p:extLst>
  </p:cSld>
  <p:clrMapOvr>
    <a:masterClrMapping/>
  </p:clrMapOvr>
  <p:transition advClick="0" advTm="5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3" y="1"/>
            <a:ext cx="10211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50926"/>
      </p:ext>
    </p:extLst>
  </p:cSld>
  <p:clrMapOvr>
    <a:masterClrMapping/>
  </p:clrMapOvr>
  <p:transition advClick="0" advTm="5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2343"/>
            <a:ext cx="10356251" cy="684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0348"/>
      </p:ext>
    </p:extLst>
  </p:cSld>
  <p:clrMapOvr>
    <a:masterClrMapping/>
  </p:clrMapOvr>
  <p:transition advClick="0" advTm="500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9175136" cy="68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84316"/>
      </p:ext>
    </p:extLst>
  </p:cSld>
  <p:clrMapOvr>
    <a:masterClrMapping/>
  </p:clrMapOvr>
  <p:transition advClick="0" advTm="5000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-46779"/>
            <a:ext cx="4740828" cy="690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9732"/>
      </p:ext>
    </p:extLst>
  </p:cSld>
  <p:clrMapOvr>
    <a:masterClrMapping/>
  </p:clrMapOvr>
  <p:transition advClick="0" advTm="5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79"/>
            <a:ext cx="11270409" cy="6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02466"/>
      </p:ext>
    </p:extLst>
  </p:cSld>
  <p:clrMapOvr>
    <a:masterClrMapping/>
  </p:clrMapOvr>
  <p:transition advClick="0" advTm="5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4430"/>
            <a:ext cx="10778448" cy="62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7212"/>
      </p:ext>
    </p:extLst>
  </p:cSld>
  <p:clrMapOvr>
    <a:masterClrMapping/>
  </p:clrMapOvr>
  <p:transition advClick="0" advTm="5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8" y="0"/>
            <a:ext cx="1046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94386"/>
      </p:ext>
    </p:extLst>
  </p:cSld>
  <p:clrMapOvr>
    <a:masterClrMapping/>
  </p:clrMapOvr>
  <p:transition advClick="0" advTm="500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0" y="0"/>
            <a:ext cx="10380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52065"/>
      </p:ext>
    </p:extLst>
  </p:cSld>
  <p:clrMapOvr>
    <a:masterClrMapping/>
  </p:clrMapOvr>
  <p:transition advClick="0" advTm="5000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8" y="22612"/>
            <a:ext cx="10754620" cy="68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14694"/>
      </p:ext>
    </p:extLst>
  </p:cSld>
  <p:clrMapOvr>
    <a:masterClrMapping/>
  </p:clrMapOvr>
  <p:transition advClick="0" advTm="5000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905A2-3FBD-4FE2-AE29-4D90422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10930582" cy="68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6022"/>
      </p:ext>
    </p:extLst>
  </p:cSld>
  <p:clrMapOvr>
    <a:masterClrMapping/>
  </p:clrMapOvr>
  <p:transition advClick="0" advTm="5000">
    <p:fade/>
  </p:transition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138</TotalTime>
  <Words>181</Words>
  <Application>Microsoft Office PowerPoint</Application>
  <PresentationFormat>Widescreen</PresentationFormat>
  <Paragraphs>31</Paragraphs>
  <Slides>109</Slides>
  <Notes>0</Notes>
  <HiddenSlides>12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Century Schoolbook</vt:lpstr>
      <vt:lpstr>Wingdings 2</vt:lpstr>
      <vt:lpstr>View</vt:lpstr>
      <vt:lpstr>Indian Creek Baptist Church</vt:lpstr>
      <vt:lpstr>Our purpose is to be God’s light to the mountain by preaching the Gospel, winning souls to Christ, making disciples, and ministering to the whole person through missionary outreach </vt:lpstr>
      <vt:lpstr>These pictures are the story of God’s work through our humble church over the past 175 years.  May He receive all the glory </vt:lpstr>
      <vt:lpstr>The Jersey Church </vt:lpstr>
      <vt:lpstr>PowerPoint Presentation</vt:lpstr>
      <vt:lpstr>Indian Creek Baptist Church</vt:lpstr>
      <vt:lpstr>PowerPoint Presentation</vt:lpstr>
      <vt:lpstr>PowerPoint Presentation</vt:lpstr>
      <vt:lpstr>PowerPoint Presentation</vt:lpstr>
      <vt:lpstr>In 1901, members of ICBC started a church called  The Hickman Chapel</vt:lpstr>
      <vt:lpstr>PowerPoint Presentation</vt:lpstr>
      <vt:lpstr>Indian Creek Baptist Church  1870-1979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 Creek Baptist Church</vt:lpstr>
      <vt:lpstr>PowerPoint Presentation</vt:lpstr>
      <vt:lpstr>PowerPoint Presentation</vt:lpstr>
      <vt:lpstr>PowerPoint Presentation</vt:lpstr>
      <vt:lpstr>PowerPoint Presentation</vt:lpstr>
      <vt:lpstr>Indian Creek Baptist Church Addition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 Creek Baptist Church</vt:lpstr>
      <vt:lpstr>May we always be a church that honors those who have fought for our liberty</vt:lpstr>
      <vt:lpstr>PowerPoint Presentation</vt:lpstr>
      <vt:lpstr>PowerPoint Presentation</vt:lpstr>
      <vt:lpstr>Significant documents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people of  Indian Creek Baptist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people of  Indian Creek Baptist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people of  Indian Creek Baptist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Vacation Bible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 the Lord continue to use us as His light to the mountain until He returns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ICBC</dc:creator>
  <cp:lastModifiedBy>ICBC</cp:lastModifiedBy>
  <cp:revision>13</cp:revision>
  <dcterms:created xsi:type="dcterms:W3CDTF">2018-06-22T21:59:24Z</dcterms:created>
  <dcterms:modified xsi:type="dcterms:W3CDTF">2018-06-23T15:39:19Z</dcterms:modified>
</cp:coreProperties>
</file>